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9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67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29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96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0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31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4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00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58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78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29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46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9E5D-62A3-4E7A-AF3E-B21524BF9BF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F2F482-FA84-40ED-BF4F-380DBA3C6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3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7290" y="2042136"/>
            <a:ext cx="7742020" cy="1515533"/>
          </a:xfrm>
        </p:spPr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Yeşilin 600 Milyar Tonu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57290" y="3835913"/>
            <a:ext cx="7766936" cy="122914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9600" dirty="0"/>
              <a:t>K</a:t>
            </a:r>
            <a:r>
              <a:rPr lang="tr-TR" sz="9600" dirty="0"/>
              <a:t>ötü çizimler ve daha da kötü şakalar eşliğinde</a:t>
            </a:r>
            <a:r>
              <a:rPr lang="tr-TR" sz="9600" b="1" dirty="0"/>
              <a:t> </a:t>
            </a:r>
          </a:p>
          <a:p>
            <a:pPr algn="ctr"/>
            <a:r>
              <a:rPr lang="tr-TR" sz="9600" dirty="0"/>
              <a:t>Çin-ABD ilişkileri ve Dünya ekonomisi</a:t>
            </a:r>
            <a:endParaRPr lang="tr-TR" sz="9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tr-TR" sz="2000" b="1" i="1" dirty="0"/>
          </a:p>
          <a:p>
            <a:pPr algn="r"/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0" y="161703"/>
            <a:ext cx="2854734" cy="1281776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2074224" y="5065059"/>
            <a:ext cx="6508152" cy="854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3" charset="2"/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4</a:t>
            </a:r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. Ton – </a:t>
            </a:r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KARTAL VURU</a:t>
            </a:r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ŞU</a:t>
            </a:r>
          </a:p>
          <a:p>
            <a:endParaRPr lang="tr-TR" sz="2000" b="1" i="1" dirty="0"/>
          </a:p>
          <a:p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9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00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27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94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23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20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84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49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19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3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0_he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12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78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27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97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6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13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03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42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66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65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3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79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63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58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58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791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549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470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31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00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2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20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61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14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05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652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22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02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620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44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921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369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0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663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630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77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531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909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495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512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623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486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597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99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85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236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1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7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66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9402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21</Words>
  <Application>Microsoft Office PowerPoint</Application>
  <PresentationFormat>Widescreen</PresentationFormat>
  <Paragraphs>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Tempus Sans ITC</vt:lpstr>
      <vt:lpstr>Trebuchet MS</vt:lpstr>
      <vt:lpstr>Wingdings 3</vt:lpstr>
      <vt:lpstr>Facet</vt:lpstr>
      <vt:lpstr>Yeşilin 600 Milyar Tonu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Yesilin 600 milyar tonu</dc:title>
  <cp:revision>2</cp:revision>
  <dcterms:created xsi:type="dcterms:W3CDTF">2015-04-08T08:21:26Z</dcterms:created>
  <dcterms:modified xsi:type="dcterms:W3CDTF">2016-11-16T15:48:48Z</dcterms:modified>
</cp:coreProperties>
</file>